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12-05-2024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12-05-2024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12-05-2024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12-05-2024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12-05-2024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712" y="1391137"/>
            <a:ext cx="11842810" cy="52567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5th International Conference on Data Analytics &amp; Management 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(ICDAM-2024)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14th &amp; 15</a:t>
            </a:r>
            <a:r>
              <a:rPr lang="en-IN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th</a:t>
            </a:r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 June 2024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9" name="Picture 2" descr="Journal Indexation">
            <a:extLst>
              <a:ext uri="{FF2B5EF4-FFF2-40B4-BE49-F238E27FC236}">
                <a16:creationId xmlns:a16="http://schemas.microsoft.com/office/drawing/2014/main" id="{F31B74DC-B8BE-D4F5-353A-9849D9E7B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6B854A-98A1-95A7-8B25-3D8459E50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BE8463C-366A-2BCA-FBF0-8E1EAC01F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4" name="Picture 3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37B8E793-61BF-09B1-7CF5-1BA57E162E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966820-1A8E-2DE9-DB97-163859BE9A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CDA4093-0CFA-A0D3-94C0-441889C689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6A12D73-B88F-DFC1-2DB3-BF52F4292B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71625"/>
            <a:ext cx="11407806" cy="482029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23CDFE78-ED97-1279-FB44-729173AA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145" y="6439911"/>
            <a:ext cx="11607378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EF54F3FF-84F0-3948-D7D2-901F1C21D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F1E194-2A13-0DD7-52D5-1C29E784F6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DB14BA-884E-8ED8-7473-61CF6604EC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D3E8E70A-15AA-E2A2-C00B-72F4DD8250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70B5D6-7143-1850-ACF4-A762617AA0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9F6531-B5B3-2220-32E9-C0155C640F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C9E688-5394-3C12-0091-C77477ED28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32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33550"/>
            <a:ext cx="11407806" cy="46583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BF144450-86CC-F97F-1749-EBE9F761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837" y="6461449"/>
            <a:ext cx="11987815" cy="32145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2" descr="Journal Indexation">
            <a:extLst>
              <a:ext uri="{FF2B5EF4-FFF2-40B4-BE49-F238E27FC236}">
                <a16:creationId xmlns:a16="http://schemas.microsoft.com/office/drawing/2014/main" id="{D9DEAAE7-197C-64DB-054F-0779902AB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8CA92B1-96AB-8922-AB09-2F24506E22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BD9C3C-C85A-FA84-D698-797DB8CBFE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EE9542AD-F0D3-1AD1-B0A9-5F1BF40DD8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85CD1A4-2DA5-0CFD-FBD9-FB8B509402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3B19E9-9EC7-E693-48C9-E830E23824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4BE7B31-1840-FEE9-5F29-55E4B3AAEC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19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452" y="1657350"/>
            <a:ext cx="11611993" cy="47345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8D47CF0-2332-8EC0-AAB1-09BB874F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6" y="6460101"/>
            <a:ext cx="11678776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3068DE66-5B85-C6BA-C8F6-B33A1F300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EB72CD3-5ABC-07B0-46FE-969F171E3B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1B87E77-F80A-C786-9056-C5E0449D82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F042D730-9634-7DB7-3F32-A8432E0DBB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F0AC66-9682-08F0-01BD-FE5556DAF67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CA0824-5838-A071-4DE4-35C3E86608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43E401-7351-82BE-CE0B-54715163B6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213" y="1371000"/>
            <a:ext cx="11633008" cy="50953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51DE3040-F9C4-1D35-B76A-BCE4C8CA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414" y="6522792"/>
            <a:ext cx="11878605" cy="320829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21950800-5693-3F8E-9CA3-6A0177DDC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1470A3-95BA-BD4E-38BE-D5E26046A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B5CBDE-F048-0E35-96AC-D1EE069452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CC6DC505-779C-0C8A-97AF-B5AC256C61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478586-EE84-669D-F9D4-B9CF2EC4F3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B24835-F033-A9CC-31C5-FDDEA4CF99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A98270-904D-5A49-9834-7A628641D6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3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213" y="1365885"/>
            <a:ext cx="11407806" cy="50242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D4AD199D-4600-47B5-4590-8FCA437D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271" y="6492875"/>
            <a:ext cx="1205612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DF7DC36C-E08B-6908-0980-6E70B7DB7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561C88D-0161-1681-2115-5E032ED5D7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BE1084-C878-E570-B966-277876C6B3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BE04CAFF-323B-0F2E-E8ED-F95E9B0A71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A659A0F-6E93-550B-E8AD-3BFD45A6B8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792910-7E7B-E451-7536-7C6B9D62BD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5FA824-1ABD-91DE-1361-6DA3479AD8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1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457325"/>
            <a:ext cx="11407806" cy="493459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/>
              <a:t>4. </a:t>
            </a:r>
            <a:r>
              <a:rPr lang="en-IN" dirty="0">
                <a:latin typeface="Comic Sans MS" panose="030F0702030302020204" pitchFamily="66" charset="0"/>
              </a:rPr>
              <a:t>LITERATURE REVIEW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TABULAR FORM</a:t>
            </a:r>
            <a:endParaRPr lang="en-IN" dirty="0"/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D58FD5A8-0434-B8CD-7DD8-CD467633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9" y="6454908"/>
            <a:ext cx="11801508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0BD81089-F450-FCB4-17DC-0FA04307B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1232711-7643-33E2-8C9C-59D102FCEE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9C64EB-8038-BF7D-CA0A-E6879DDA5C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B9FAE5EA-B5F7-8B7E-9503-E39014E4EC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C12F70F-2B2E-8309-8F06-0D80DC41ED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4ACB6C-4307-A222-5318-47CA54E22C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0FEB1CE-7A0D-8CC7-3CE9-625FE3F675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26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BULLETS FORM</a:t>
            </a:r>
            <a:endParaRPr lang="en-IN" dirty="0"/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243A8C51-82F4-468F-E365-16EF72C2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" y="6425914"/>
            <a:ext cx="11819265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177F8621-AECC-F1CE-9CD3-782016DD5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3B79BA-16EA-D770-2698-34B8861E4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11A307-7326-4DA6-9B81-22B7C98090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D0A3B034-252B-CCFC-2FF9-15B16FE06BF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1E968D-1BDF-53ED-8878-3242D0F49D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6FC1C36-F2DD-A16E-8F72-329686344E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098D69-C2C1-D46D-9341-24D5A202E3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81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ADB8911D-998E-158D-FF12-66707BA9B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5390" y="6443454"/>
            <a:ext cx="11703854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CFC3A967-1C3F-EE4A-1D78-EBC6F6D0C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7E56B0-DE60-DBF1-D1BA-C3ABAC8A02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1C995CC-9E0E-B46A-8B70-E4B6E52046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0A93B898-3BF5-4E9E-8696-EA68B6C715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01A013-09D3-B6FD-1222-66EB335F92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552BAFB-34D6-84CD-875F-FB3F0F82A4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B023B9-9781-5B4B-D38D-19D925052D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3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31533E7A-E876-6B26-2B58-3EC4E81BF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755" y="6468486"/>
            <a:ext cx="1165176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09FA72AF-7D36-5E61-F395-4841484C6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A78ED7-329F-1859-A9F7-0AD5169C28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0148603-1DAB-5F2F-0DCF-6CC2DE368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492FB719-1F3B-9313-FA87-2885C05AB5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A47EDF-6753-7E50-2653-69CF140BB73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33FC90-68FB-821A-09C3-D98E6F5C89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7F8B73-F76E-D0F8-5DFA-3FE1254265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68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19DB1F3B-EBBB-EAFD-0A83-F7AECA9AC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144" y="6459872"/>
            <a:ext cx="1173048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2" descr="Journal Indexation">
            <a:extLst>
              <a:ext uri="{FF2B5EF4-FFF2-40B4-BE49-F238E27FC236}">
                <a16:creationId xmlns:a16="http://schemas.microsoft.com/office/drawing/2014/main" id="{0F4D1636-399D-3311-D14D-B9EC5C658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8895" y="210106"/>
            <a:ext cx="1931627" cy="9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400333-83B6-BB7B-A12C-4EAA5F682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859" y="329878"/>
            <a:ext cx="2454513" cy="6342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5ABC68-DECE-97D1-333A-A5705E784D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1226" y="118413"/>
            <a:ext cx="1106385" cy="1106385"/>
          </a:xfrm>
          <a:prstGeom prst="rect">
            <a:avLst/>
          </a:prstGeom>
        </p:spPr>
      </p:pic>
      <p:pic>
        <p:nvPicPr>
          <p:cNvPr id="6" name="Picture 5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D19C45E9-EBAF-F749-038C-DEDBFE7EA1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12" y="94255"/>
            <a:ext cx="1077023" cy="1077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62A16B-90DC-A549-676B-11DC5923A8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1634" y="31250"/>
            <a:ext cx="1490334" cy="12499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873D7A-CE04-A33A-7B83-3E7EBFA992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375" y="262139"/>
            <a:ext cx="1672589" cy="761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75C1DF-D119-2275-F64F-2DFF84DF90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3596" y="74831"/>
            <a:ext cx="1326779" cy="11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8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242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MOOLCHAND SHARMA</cp:lastModifiedBy>
  <cp:revision>17</cp:revision>
  <dcterms:created xsi:type="dcterms:W3CDTF">2021-02-05T14:09:33Z</dcterms:created>
  <dcterms:modified xsi:type="dcterms:W3CDTF">2024-05-12T12:10:10Z</dcterms:modified>
</cp:coreProperties>
</file>